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embeddedFontLst>
    <p:embeddedFont>
      <p:font typeface="Verdana" panose="020B0604030504040204" pitchFamily="34" charset="0"/>
      <p:regular r:id="rId6"/>
      <p:bold r:id="rId7"/>
      <p:italic r:id="rId8"/>
      <p:boldItalic r:id="rId9"/>
    </p:embeddedFont>
  </p:embeddedFont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6C567-B918-464B-AE84-666779FF2E43}" v="21" dt="2024-09-23T12:44:04.1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P Moreno G" userId="4f4b3bb9ae0db92a" providerId="LiveId" clId="{9FA6C567-B918-464B-AE84-666779FF2E43}"/>
    <pc:docChg chg="undo custSel addSld modSld sldOrd modMainMaster">
      <pc:chgData name="Juan P Moreno G" userId="4f4b3bb9ae0db92a" providerId="LiveId" clId="{9FA6C567-B918-464B-AE84-666779FF2E43}" dt="2024-09-23T12:44:41.131" v="233" actId="1076"/>
      <pc:docMkLst>
        <pc:docMk/>
      </pc:docMkLst>
      <pc:sldChg chg="addSp delSp modSp new mod">
        <pc:chgData name="Juan P Moreno G" userId="4f4b3bb9ae0db92a" providerId="LiveId" clId="{9FA6C567-B918-464B-AE84-666779FF2E43}" dt="2024-09-23T12:44:41.131" v="233" actId="1076"/>
        <pc:sldMkLst>
          <pc:docMk/>
          <pc:sldMk cId="4294301208" sldId="257"/>
        </pc:sldMkLst>
        <pc:spChg chg="add mod">
          <ac:chgData name="Juan P Moreno G" userId="4f4b3bb9ae0db92a" providerId="LiveId" clId="{9FA6C567-B918-464B-AE84-666779FF2E43}" dt="2024-09-23T12:42:37.194" v="199" actId="1076"/>
          <ac:spMkLst>
            <pc:docMk/>
            <pc:sldMk cId="4294301208" sldId="257"/>
            <ac:spMk id="6" creationId="{A6769202-7783-5BD8-B5EB-B9D950A9035D}"/>
          </ac:spMkLst>
        </pc:spChg>
        <pc:spChg chg="add mod">
          <ac:chgData name="Juan P Moreno G" userId="4f4b3bb9ae0db92a" providerId="LiveId" clId="{9FA6C567-B918-464B-AE84-666779FF2E43}" dt="2024-09-23T12:44:23.463" v="229" actId="207"/>
          <ac:spMkLst>
            <pc:docMk/>
            <pc:sldMk cId="4294301208" sldId="257"/>
            <ac:spMk id="12" creationId="{C43D30F9-EF36-B862-8F2C-56759F5596E7}"/>
          </ac:spMkLst>
        </pc:spChg>
        <pc:spChg chg="add mod">
          <ac:chgData name="Juan P Moreno G" userId="4f4b3bb9ae0db92a" providerId="LiveId" clId="{9FA6C567-B918-464B-AE84-666779FF2E43}" dt="2024-09-23T12:42:40.194" v="200" actId="1076"/>
          <ac:spMkLst>
            <pc:docMk/>
            <pc:sldMk cId="4294301208" sldId="257"/>
            <ac:spMk id="13" creationId="{46B085B2-14DC-AFF4-1D8F-E25E6B5EF975}"/>
          </ac:spMkLst>
        </pc:spChg>
        <pc:spChg chg="add mod">
          <ac:chgData name="Juan P Moreno G" userId="4f4b3bb9ae0db92a" providerId="LiveId" clId="{9FA6C567-B918-464B-AE84-666779FF2E43}" dt="2024-09-23T12:39:23.071" v="159" actId="164"/>
          <ac:spMkLst>
            <pc:docMk/>
            <pc:sldMk cId="4294301208" sldId="257"/>
            <ac:spMk id="14" creationId="{51B62525-D59B-324A-58B6-5D31A3C539BB}"/>
          </ac:spMkLst>
        </pc:spChg>
        <pc:spChg chg="add mod">
          <ac:chgData name="Juan P Moreno G" userId="4f4b3bb9ae0db92a" providerId="LiveId" clId="{9FA6C567-B918-464B-AE84-666779FF2E43}" dt="2024-09-23T12:39:23.071" v="159" actId="164"/>
          <ac:spMkLst>
            <pc:docMk/>
            <pc:sldMk cId="4294301208" sldId="257"/>
            <ac:spMk id="15" creationId="{79303972-6FE2-2725-B0F7-079DD08E9CA6}"/>
          </ac:spMkLst>
        </pc:spChg>
        <pc:spChg chg="add mod">
          <ac:chgData name="Juan P Moreno G" userId="4f4b3bb9ae0db92a" providerId="LiveId" clId="{9FA6C567-B918-464B-AE84-666779FF2E43}" dt="2024-09-23T12:39:23.071" v="159" actId="164"/>
          <ac:spMkLst>
            <pc:docMk/>
            <pc:sldMk cId="4294301208" sldId="257"/>
            <ac:spMk id="16" creationId="{778E147D-355E-68D6-EE99-41DB07A9BF33}"/>
          </ac:spMkLst>
        </pc:spChg>
        <pc:spChg chg="add mod">
          <ac:chgData name="Juan P Moreno G" userId="4f4b3bb9ae0db92a" providerId="LiveId" clId="{9FA6C567-B918-464B-AE84-666779FF2E43}" dt="2024-09-23T12:41:02.403" v="179" actId="1076"/>
          <ac:spMkLst>
            <pc:docMk/>
            <pc:sldMk cId="4294301208" sldId="257"/>
            <ac:spMk id="18" creationId="{9F8DE15B-E282-63F0-4465-D61A03CE67A1}"/>
          </ac:spMkLst>
        </pc:spChg>
        <pc:spChg chg="add mod">
          <ac:chgData name="Juan P Moreno G" userId="4f4b3bb9ae0db92a" providerId="LiveId" clId="{9FA6C567-B918-464B-AE84-666779FF2E43}" dt="2024-09-23T12:44:21.064" v="228" actId="207"/>
          <ac:spMkLst>
            <pc:docMk/>
            <pc:sldMk cId="4294301208" sldId="257"/>
            <ac:spMk id="19" creationId="{128833C6-AEBE-7A13-FBC2-2F6DB96D967A}"/>
          </ac:spMkLst>
        </pc:spChg>
        <pc:spChg chg="add mod">
          <ac:chgData name="Juan P Moreno G" userId="4f4b3bb9ae0db92a" providerId="LiveId" clId="{9FA6C567-B918-464B-AE84-666779FF2E43}" dt="2024-09-23T12:41:32.164" v="186" actId="207"/>
          <ac:spMkLst>
            <pc:docMk/>
            <pc:sldMk cId="4294301208" sldId="257"/>
            <ac:spMk id="20" creationId="{88A6B7C1-EC03-8148-BAAB-72C18EA1C4AE}"/>
          </ac:spMkLst>
        </pc:spChg>
        <pc:spChg chg="add mod">
          <ac:chgData name="Juan P Moreno G" userId="4f4b3bb9ae0db92a" providerId="LiveId" clId="{9FA6C567-B918-464B-AE84-666779FF2E43}" dt="2024-09-23T12:44:36.827" v="231" actId="1076"/>
          <ac:spMkLst>
            <pc:docMk/>
            <pc:sldMk cId="4294301208" sldId="257"/>
            <ac:spMk id="21" creationId="{F37ED603-E089-D719-72A3-7A3E0435581C}"/>
          </ac:spMkLst>
        </pc:spChg>
        <pc:spChg chg="add mod">
          <ac:chgData name="Juan P Moreno G" userId="4f4b3bb9ae0db92a" providerId="LiveId" clId="{9FA6C567-B918-464B-AE84-666779FF2E43}" dt="2024-09-23T12:44:38.950" v="232" actId="1076"/>
          <ac:spMkLst>
            <pc:docMk/>
            <pc:sldMk cId="4294301208" sldId="257"/>
            <ac:spMk id="22" creationId="{7E485738-3BA1-EDCA-43B4-E9321FFA9BD7}"/>
          </ac:spMkLst>
        </pc:spChg>
        <pc:spChg chg="add mod">
          <ac:chgData name="Juan P Moreno G" userId="4f4b3bb9ae0db92a" providerId="LiveId" clId="{9FA6C567-B918-464B-AE84-666779FF2E43}" dt="2024-09-23T12:44:41.131" v="233" actId="1076"/>
          <ac:spMkLst>
            <pc:docMk/>
            <pc:sldMk cId="4294301208" sldId="257"/>
            <ac:spMk id="23" creationId="{4ED47A55-C9D8-437D-9535-447240E52747}"/>
          </ac:spMkLst>
        </pc:spChg>
        <pc:spChg chg="add mod">
          <ac:chgData name="Juan P Moreno G" userId="4f4b3bb9ae0db92a" providerId="LiveId" clId="{9FA6C567-B918-464B-AE84-666779FF2E43}" dt="2024-09-23T12:43:49.608" v="221" actId="1076"/>
          <ac:spMkLst>
            <pc:docMk/>
            <pc:sldMk cId="4294301208" sldId="257"/>
            <ac:spMk id="24" creationId="{C8335EC2-AE32-3A04-985D-9A7E9AE0B603}"/>
          </ac:spMkLst>
        </pc:spChg>
        <pc:spChg chg="add mod">
          <ac:chgData name="Juan P Moreno G" userId="4f4b3bb9ae0db92a" providerId="LiveId" clId="{9FA6C567-B918-464B-AE84-666779FF2E43}" dt="2024-09-23T12:44:01.024" v="224" actId="20577"/>
          <ac:spMkLst>
            <pc:docMk/>
            <pc:sldMk cId="4294301208" sldId="257"/>
            <ac:spMk id="25" creationId="{7E767959-C611-5995-98B5-D5525A62F80E}"/>
          </ac:spMkLst>
        </pc:spChg>
        <pc:spChg chg="add mod">
          <ac:chgData name="Juan P Moreno G" userId="4f4b3bb9ae0db92a" providerId="LiveId" clId="{9FA6C567-B918-464B-AE84-666779FF2E43}" dt="2024-09-23T12:44:09.921" v="227" actId="20577"/>
          <ac:spMkLst>
            <pc:docMk/>
            <pc:sldMk cId="4294301208" sldId="257"/>
            <ac:spMk id="26" creationId="{81D1249E-2D55-2BAD-2D42-5A305AAB646B}"/>
          </ac:spMkLst>
        </pc:spChg>
        <pc:grpChg chg="add del mod">
          <ac:chgData name="Juan P Moreno G" userId="4f4b3bb9ae0db92a" providerId="LiveId" clId="{9FA6C567-B918-464B-AE84-666779FF2E43}" dt="2024-09-23T12:39:52.724" v="168" actId="478"/>
          <ac:grpSpMkLst>
            <pc:docMk/>
            <pc:sldMk cId="4294301208" sldId="257"/>
            <ac:grpSpMk id="17" creationId="{31EC9E82-89CE-EB6F-3481-EA965FB87F2C}"/>
          </ac:grpSpMkLst>
        </pc:grpChg>
        <pc:cxnChg chg="add mod">
          <ac:chgData name="Juan P Moreno G" userId="4f4b3bb9ae0db92a" providerId="LiveId" clId="{9FA6C567-B918-464B-AE84-666779FF2E43}" dt="2024-09-23T12:39:31.308" v="161" actId="1076"/>
          <ac:cxnSpMkLst>
            <pc:docMk/>
            <pc:sldMk cId="4294301208" sldId="257"/>
            <ac:cxnSpMk id="3" creationId="{AAEFE993-4E68-4187-8A65-15A2D7F634F0}"/>
          </ac:cxnSpMkLst>
        </pc:cxnChg>
        <pc:cxnChg chg="add del mod">
          <ac:chgData name="Juan P Moreno G" userId="4f4b3bb9ae0db92a" providerId="LiveId" clId="{9FA6C567-B918-464B-AE84-666779FF2E43}" dt="2024-09-23T12:38:37.169" v="144" actId="478"/>
          <ac:cxnSpMkLst>
            <pc:docMk/>
            <pc:sldMk cId="4294301208" sldId="257"/>
            <ac:cxnSpMk id="5" creationId="{8A536D45-9074-08F1-6E76-2CAD4AB4218C}"/>
          </ac:cxnSpMkLst>
        </pc:cxnChg>
        <pc:cxnChg chg="add mod">
          <ac:chgData name="Juan P Moreno G" userId="4f4b3bb9ae0db92a" providerId="LiveId" clId="{9FA6C567-B918-464B-AE84-666779FF2E43}" dt="2024-09-23T12:39:36.484" v="162" actId="1076"/>
          <ac:cxnSpMkLst>
            <pc:docMk/>
            <pc:sldMk cId="4294301208" sldId="257"/>
            <ac:cxnSpMk id="11" creationId="{7C2407A0-F372-0A61-8ED2-BAC7E10ECDE5}"/>
          </ac:cxnSpMkLst>
        </pc:cxnChg>
      </pc:sldChg>
      <pc:sldChg chg="addSp modSp new mod">
        <pc:chgData name="Juan P Moreno G" userId="4f4b3bb9ae0db92a" providerId="LiveId" clId="{9FA6C567-B918-464B-AE84-666779FF2E43}" dt="2024-09-23T12:34:55.544" v="42" actId="1076"/>
        <pc:sldMkLst>
          <pc:docMk/>
          <pc:sldMk cId="3010715169" sldId="258"/>
        </pc:sldMkLst>
        <pc:spChg chg="add mod">
          <ac:chgData name="Juan P Moreno G" userId="4f4b3bb9ae0db92a" providerId="LiveId" clId="{9FA6C567-B918-464B-AE84-666779FF2E43}" dt="2024-09-23T12:34:55.544" v="42" actId="1076"/>
          <ac:spMkLst>
            <pc:docMk/>
            <pc:sldMk cId="3010715169" sldId="258"/>
            <ac:spMk id="2" creationId="{F3D1D44A-25F1-7F21-7F2D-7E3DF57A726E}"/>
          </ac:spMkLst>
        </pc:spChg>
      </pc:sldChg>
      <pc:sldChg chg="addSp modSp add mod ord">
        <pc:chgData name="Juan P Moreno G" userId="4f4b3bb9ae0db92a" providerId="LiveId" clId="{9FA6C567-B918-464B-AE84-666779FF2E43}" dt="2024-09-23T12:36:36.336" v="120"/>
        <pc:sldMkLst>
          <pc:docMk/>
          <pc:sldMk cId="1464217311" sldId="259"/>
        </pc:sldMkLst>
        <pc:spChg chg="add mod">
          <ac:chgData name="Juan P Moreno G" userId="4f4b3bb9ae0db92a" providerId="LiveId" clId="{9FA6C567-B918-464B-AE84-666779FF2E43}" dt="2024-09-23T12:35:34.522" v="56" actId="1076"/>
          <ac:spMkLst>
            <pc:docMk/>
            <pc:sldMk cId="1464217311" sldId="259"/>
            <ac:spMk id="2" creationId="{5FEFF4E4-FC07-A3BB-D8A7-35409B849595}"/>
          </ac:spMkLst>
        </pc:spChg>
        <pc:spChg chg="add mod">
          <ac:chgData name="Juan P Moreno G" userId="4f4b3bb9ae0db92a" providerId="LiveId" clId="{9FA6C567-B918-464B-AE84-666779FF2E43}" dt="2024-09-23T12:36:31.097" v="118" actId="1076"/>
          <ac:spMkLst>
            <pc:docMk/>
            <pc:sldMk cId="1464217311" sldId="259"/>
            <ac:spMk id="3" creationId="{1719BAF4-4ABB-C457-4D49-1807D45210D1}"/>
          </ac:spMkLst>
        </pc:spChg>
      </pc:sldChg>
      <pc:sldMasterChg chg="addSp delSp modSp mod addSldLayout modSldLayout">
        <pc:chgData name="Juan P Moreno G" userId="4f4b3bb9ae0db92a" providerId="LiveId" clId="{9FA6C567-B918-464B-AE84-666779FF2E43}" dt="2024-09-23T12:30:10.083" v="3"/>
        <pc:sldMasterMkLst>
          <pc:docMk/>
          <pc:sldMasterMk cId="157884922" sldId="2147483648"/>
        </pc:sldMasterMkLst>
        <pc:spChg chg="del">
          <ac:chgData name="Juan P Moreno G" userId="4f4b3bb9ae0db92a" providerId="LiveId" clId="{9FA6C567-B918-464B-AE84-666779FF2E43}" dt="2024-09-23T12:30:06.984" v="1" actId="478"/>
          <ac:spMkLst>
            <pc:docMk/>
            <pc:sldMasterMk cId="157884922" sldId="2147483648"/>
            <ac:spMk id="2" creationId="{6CFF920B-BBFA-B782-2EFB-4A15F7EE3C57}"/>
          </ac:spMkLst>
        </pc:spChg>
        <pc:spChg chg="del">
          <ac:chgData name="Juan P Moreno G" userId="4f4b3bb9ae0db92a" providerId="LiveId" clId="{9FA6C567-B918-464B-AE84-666779FF2E43}" dt="2024-09-23T12:30:08.414" v="2" actId="478"/>
          <ac:spMkLst>
            <pc:docMk/>
            <pc:sldMasterMk cId="157884922" sldId="2147483648"/>
            <ac:spMk id="3" creationId="{DC89FAA2-DEE2-7CB4-9C9C-26430EC8A548}"/>
          </ac:spMkLst>
        </pc:spChg>
        <pc:picChg chg="add mod">
          <ac:chgData name="Juan P Moreno G" userId="4f4b3bb9ae0db92a" providerId="LiveId" clId="{9FA6C567-B918-464B-AE84-666779FF2E43}" dt="2024-09-23T12:30:10.083" v="3"/>
          <ac:picMkLst>
            <pc:docMk/>
            <pc:sldMasterMk cId="157884922" sldId="2147483648"/>
            <ac:picMk id="7" creationId="{E66927B0-F65D-852E-94D8-DB9A07DA4623}"/>
          </ac:picMkLst>
        </pc:picChg>
        <pc:sldLayoutChg chg="add mod modTransition">
          <pc:chgData name="Juan P Moreno G" userId="4f4b3bb9ae0db92a" providerId="LiveId" clId="{9FA6C567-B918-464B-AE84-666779FF2E43}" dt="2024-09-23T12:29:19.210" v="0" actId="2890"/>
          <pc:sldLayoutMkLst>
            <pc:docMk/>
            <pc:sldMasterMk cId="157884922" sldId="2147483648"/>
            <pc:sldLayoutMk cId="588736253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D51D2-2404-3D65-2563-C774DACC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0EB69-9A18-5ED0-632D-D9BBA930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577CC-B99E-8988-D9CC-F9A57A20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4D1DCCB6-B2B6-1968-56E6-1C608F19EA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891" y="2213068"/>
            <a:ext cx="11028218" cy="243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9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2DFCD-B714-4588-71C3-2EA3ADF5B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3D22BA-9B0B-86FC-0B15-217EE7FC7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5FE38-B73F-FF79-E544-A4769AB97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A7E5B8-DB58-55DA-4E45-AD1F85CE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C09C4-BC25-8CA7-6C35-91C0B111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E78021-C8A9-F3B4-ABDC-F5D3F05E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7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9AB6F-6A10-D9EE-C9E5-61F2CEA6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8B8BE7-4C91-C91C-D87B-29D407143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0CDB2-A513-4F38-8204-EE01D580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ACF9D6-1EEF-B5C7-BFBC-9CCD8A8D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BAD0B4-CCDC-3147-4259-F550690E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420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CAA670-5E6F-BA3E-9BE7-CD9FCC3BF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10A2D7-B96C-1A41-A85D-E349D74CE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ECC1C-18B4-8CC4-CD2E-D6FDB819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2149E-A60B-79DE-2C83-1FD01D09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A81235-956C-C683-0B6A-92FAAD5C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69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250F7-2DA0-46AC-FBAA-12B5F3F1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5535E-E7F1-3721-260F-E075F3EF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81F9B7-0FF8-BB50-2470-284967EF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CD802521-AD3B-1C43-B1C0-0A4FE0B6C9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1488" y="160889"/>
            <a:ext cx="1167320" cy="677288"/>
          </a:xfrm>
          <a:prstGeom prst="rect">
            <a:avLst/>
          </a:prstGeom>
        </p:spPr>
      </p:pic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839B54B7-FA15-043E-4282-426BAFC807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330" y="260279"/>
            <a:ext cx="1463262" cy="442789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9D1E582B-FE4E-85A5-E68A-17EAFEAD96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164" y="293783"/>
            <a:ext cx="2037070" cy="44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2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E250F7-2DA0-46AC-FBAA-12B5F3F1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5535E-E7F1-3721-260F-E075F3EF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81F9B7-0FF8-BB50-2470-284967EF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CD802521-AD3B-1C43-B1C0-0A4FE0B6C9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81488" y="160889"/>
            <a:ext cx="1167320" cy="677288"/>
          </a:xfrm>
          <a:prstGeom prst="rect">
            <a:avLst/>
          </a:prstGeom>
        </p:spPr>
      </p:pic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839B54B7-FA15-043E-4282-426BAFC807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330" y="260279"/>
            <a:ext cx="1463262" cy="442789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9D1E582B-FE4E-85A5-E68A-17EAFEAD96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164" y="293783"/>
            <a:ext cx="2037070" cy="44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73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4F6AF-D03A-63F2-A759-0F0F8EEBE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49FF0C-1A91-F5B5-B919-9D01A70E4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7BDD15-12A6-124B-1070-3A0AD45E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F89B7B-4D5F-D0C4-9BD9-CBA66691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9A540C-ACBE-F550-9A3A-C25A0F5B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78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45976-CB2D-3F18-1CBF-C94193A0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FF11DD-593D-9E1C-568B-FAC9973B2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5F1A58-4130-E9F2-E765-8977A33BA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0ED57C-48B9-74F7-A288-AFC6C6A85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C162B4-6F39-9970-174F-28C536EE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E21454-CE15-14A3-36D5-F91A709B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758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150A2-6DBF-426B-06B3-87F4EEBA2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32685F-02AB-3E46-A9EE-273B2652B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8286A6-CE68-7C27-2A11-95B2DDC85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40FAA1-F741-4540-B828-61836A6FE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C15FAB-7C82-BA92-3F82-209722B0A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AFE820-68B1-0A8D-2A37-138E4876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C04D3E-5A20-2472-843E-D6A64D37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44B533-144A-2E6D-1613-EA74835F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71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EEC6D-CC39-3A59-1633-489E4C032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AFF368-A2B5-EFC7-4739-81DC68EC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6F32F4-49B5-751E-3109-4FEA2D65D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020339-6876-B182-2DFE-CE7E8981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96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0D636A-EEB7-30A5-4C62-D01B5520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DA4F00-7EF1-2CAC-955D-2136465E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2EB26E-A360-ED04-A675-563D1BA3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42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40E0E-C99B-05FC-CF25-5C3662B5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8BD34-90A9-EF57-E6B1-032BBB5F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D60374-D8D8-8202-9AF6-98E448BB0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866BFA-1C0C-F4A4-803B-8257291E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B8103C-AA2B-D77B-8A93-74F5158C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F20DAD-452A-E6F9-61DB-60A1E913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0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D8B367-F332-A483-F2FF-075A01625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C0DEA6-7380-41B6-87D5-2A21FFD9D39B}" type="datetimeFigureOut">
              <a:rPr lang="es-CO" smtClean="0"/>
              <a:t>23/09/2024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E936C-5F6F-186A-2801-F42CA1030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C0D67-ADA6-DE01-3BB8-8EC67DB29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6183C0-98F1-4DE9-9E89-C4F9B86B142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8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3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FEFF4E4-FC07-A3BB-D8A7-35409B849595}"/>
              </a:ext>
            </a:extLst>
          </p:cNvPr>
          <p:cNvSpPr txBox="1"/>
          <p:nvPr/>
        </p:nvSpPr>
        <p:spPr>
          <a:xfrm>
            <a:off x="5309418" y="1158218"/>
            <a:ext cx="6164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Título</a:t>
            </a:r>
            <a:endParaRPr lang="es-CO" sz="6000" b="1" dirty="0">
              <a:solidFill>
                <a:srgbClr val="3434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19BAF4-4ABB-C457-4D49-1807D45210D1}"/>
              </a:ext>
            </a:extLst>
          </p:cNvPr>
          <p:cNvSpPr txBox="1"/>
          <p:nvPr/>
        </p:nvSpPr>
        <p:spPr>
          <a:xfrm>
            <a:off x="5309418" y="2491995"/>
            <a:ext cx="61648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3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3200" dirty="0" err="1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endParaRPr lang="es-CO" sz="3200" dirty="0">
              <a:solidFill>
                <a:srgbClr val="3434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1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AAEFE993-4E68-4187-8A65-15A2D7F634F0}"/>
              </a:ext>
            </a:extLst>
          </p:cNvPr>
          <p:cNvCxnSpPr>
            <a:cxnSpLocks/>
          </p:cNvCxnSpPr>
          <p:nvPr/>
        </p:nvCxnSpPr>
        <p:spPr>
          <a:xfrm>
            <a:off x="4063998" y="1963993"/>
            <a:ext cx="0" cy="416150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6769202-7783-5BD8-B5EB-B9D950A9035D}"/>
              </a:ext>
            </a:extLst>
          </p:cNvPr>
          <p:cNvSpPr/>
          <p:nvPr/>
        </p:nvSpPr>
        <p:spPr>
          <a:xfrm>
            <a:off x="413161" y="3195484"/>
            <a:ext cx="3237675" cy="2930013"/>
          </a:xfrm>
          <a:prstGeom prst="roundRect">
            <a:avLst>
              <a:gd name="adj" fmla="val 6066"/>
            </a:avLst>
          </a:prstGeom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C2407A0-F372-0A61-8ED2-BAC7E10ECDE5}"/>
              </a:ext>
            </a:extLst>
          </p:cNvPr>
          <p:cNvCxnSpPr>
            <a:cxnSpLocks/>
          </p:cNvCxnSpPr>
          <p:nvPr/>
        </p:nvCxnSpPr>
        <p:spPr>
          <a:xfrm>
            <a:off x="8127997" y="2054941"/>
            <a:ext cx="0" cy="4161504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43D30F9-EF36-B862-8F2C-56759F5596E7}"/>
              </a:ext>
            </a:extLst>
          </p:cNvPr>
          <p:cNvSpPr/>
          <p:nvPr/>
        </p:nvSpPr>
        <p:spPr>
          <a:xfrm>
            <a:off x="4477160" y="3179503"/>
            <a:ext cx="3237675" cy="2930013"/>
          </a:xfrm>
          <a:prstGeom prst="roundRect">
            <a:avLst>
              <a:gd name="adj" fmla="val 6066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6B085B2-14DC-AFF4-1D8F-E25E6B5EF975}"/>
              </a:ext>
            </a:extLst>
          </p:cNvPr>
          <p:cNvSpPr/>
          <p:nvPr/>
        </p:nvSpPr>
        <p:spPr>
          <a:xfrm>
            <a:off x="8541160" y="3179503"/>
            <a:ext cx="3237675" cy="2930013"/>
          </a:xfrm>
          <a:prstGeom prst="roundRect">
            <a:avLst>
              <a:gd name="adj" fmla="val 6066"/>
            </a:avLst>
          </a:prstGeom>
          <a:solidFill>
            <a:srgbClr val="FFC000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F8DE15B-E282-63F0-4465-D61A03CE67A1}"/>
              </a:ext>
            </a:extLst>
          </p:cNvPr>
          <p:cNvSpPr/>
          <p:nvPr/>
        </p:nvSpPr>
        <p:spPr>
          <a:xfrm>
            <a:off x="1451896" y="1383889"/>
            <a:ext cx="1160207" cy="1160207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128833C6-AEBE-7A13-FBC2-2F6DB96D967A}"/>
              </a:ext>
            </a:extLst>
          </p:cNvPr>
          <p:cNvSpPr/>
          <p:nvPr/>
        </p:nvSpPr>
        <p:spPr>
          <a:xfrm>
            <a:off x="5515894" y="1383889"/>
            <a:ext cx="1160207" cy="116020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88A6B7C1-EC03-8148-BAAB-72C18EA1C4AE}"/>
              </a:ext>
            </a:extLst>
          </p:cNvPr>
          <p:cNvSpPr/>
          <p:nvPr/>
        </p:nvSpPr>
        <p:spPr>
          <a:xfrm>
            <a:off x="9579892" y="1383888"/>
            <a:ext cx="1160207" cy="1160207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37ED603-E089-D719-72A3-7A3E0435581C}"/>
              </a:ext>
            </a:extLst>
          </p:cNvPr>
          <p:cNvSpPr txBox="1"/>
          <p:nvPr/>
        </p:nvSpPr>
        <p:spPr>
          <a:xfrm>
            <a:off x="606830" y="3413995"/>
            <a:ext cx="3049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endParaRPr lang="es-CO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E485738-3BA1-EDCA-43B4-E9321FFA9BD7}"/>
              </a:ext>
            </a:extLst>
          </p:cNvPr>
          <p:cNvSpPr txBox="1"/>
          <p:nvPr/>
        </p:nvSpPr>
        <p:spPr>
          <a:xfrm>
            <a:off x="4664989" y="3413995"/>
            <a:ext cx="3049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endParaRPr lang="es-CO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ED47A55-C9D8-437D-9535-447240E52747}"/>
              </a:ext>
            </a:extLst>
          </p:cNvPr>
          <p:cNvSpPr txBox="1"/>
          <p:nvPr/>
        </p:nvSpPr>
        <p:spPr>
          <a:xfrm>
            <a:off x="8728987" y="3429000"/>
            <a:ext cx="3049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es-MX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MX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endParaRPr lang="es-CO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8335EC2-AE32-3A04-985D-9A7E9AE0B603}"/>
              </a:ext>
            </a:extLst>
          </p:cNvPr>
          <p:cNvSpPr txBox="1"/>
          <p:nvPr/>
        </p:nvSpPr>
        <p:spPr>
          <a:xfrm>
            <a:off x="1623295" y="1533104"/>
            <a:ext cx="817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es-CO" sz="5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E767959-C611-5995-98B5-D5525A62F80E}"/>
              </a:ext>
            </a:extLst>
          </p:cNvPr>
          <p:cNvSpPr txBox="1"/>
          <p:nvPr/>
        </p:nvSpPr>
        <p:spPr>
          <a:xfrm>
            <a:off x="5688371" y="1533104"/>
            <a:ext cx="817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es-CO" sz="5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1D1249E-2D55-2BAD-2D42-5A305AAB646B}"/>
              </a:ext>
            </a:extLst>
          </p:cNvPr>
          <p:cNvSpPr txBox="1"/>
          <p:nvPr/>
        </p:nvSpPr>
        <p:spPr>
          <a:xfrm>
            <a:off x="9751291" y="1530642"/>
            <a:ext cx="8174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es-CO" sz="5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0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3D1D44A-25F1-7F21-7F2D-7E3DF57A726E}"/>
              </a:ext>
            </a:extLst>
          </p:cNvPr>
          <p:cNvSpPr txBox="1"/>
          <p:nvPr/>
        </p:nvSpPr>
        <p:spPr>
          <a:xfrm>
            <a:off x="3185651" y="2613392"/>
            <a:ext cx="5407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Gracias</a:t>
            </a:r>
            <a:endParaRPr lang="es-CO" sz="10000" dirty="0">
              <a:solidFill>
                <a:srgbClr val="34343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15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94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Verdana</vt:lpstr>
      <vt:lpstr>Arial</vt:lpstr>
      <vt:lpstr>Aptos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P Moreno G</dc:creator>
  <cp:lastModifiedBy>Juan P Moreno G</cp:lastModifiedBy>
  <cp:revision>1</cp:revision>
  <dcterms:created xsi:type="dcterms:W3CDTF">2024-09-20T13:30:54Z</dcterms:created>
  <dcterms:modified xsi:type="dcterms:W3CDTF">2024-09-23T12:44:43Z</dcterms:modified>
</cp:coreProperties>
</file>